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46" r:id="rId2"/>
    <p:sldId id="349" r:id="rId3"/>
    <p:sldId id="351" r:id="rId4"/>
    <p:sldId id="350" r:id="rId5"/>
    <p:sldId id="352" r:id="rId6"/>
    <p:sldId id="348" r:id="rId7"/>
    <p:sldId id="354" r:id="rId8"/>
    <p:sldId id="355" r:id="rId9"/>
    <p:sldId id="353" r:id="rId10"/>
    <p:sldId id="341" r:id="rId11"/>
    <p:sldId id="343" r:id="rId12"/>
    <p:sldId id="356" r:id="rId13"/>
    <p:sldId id="357" r:id="rId14"/>
    <p:sldId id="344" r:id="rId15"/>
    <p:sldId id="347" r:id="rId16"/>
    <p:sldId id="342" r:id="rId17"/>
    <p:sldId id="345" r:id="rId18"/>
    <p:sldId id="331" r:id="rId19"/>
    <p:sldId id="264" r:id="rId20"/>
    <p:sldId id="266" r:id="rId21"/>
    <p:sldId id="340" r:id="rId22"/>
    <p:sldId id="269" r:id="rId23"/>
    <p:sldId id="332" r:id="rId24"/>
    <p:sldId id="333" r:id="rId25"/>
    <p:sldId id="339" r:id="rId26"/>
    <p:sldId id="338" r:id="rId27"/>
    <p:sldId id="270" r:id="rId28"/>
    <p:sldId id="271" r:id="rId29"/>
    <p:sldId id="272" r:id="rId30"/>
    <p:sldId id="268" r:id="rId31"/>
    <p:sldId id="260" r:id="rId32"/>
    <p:sldId id="261" r:id="rId33"/>
    <p:sldId id="262" r:id="rId34"/>
    <p:sldId id="259" r:id="rId35"/>
    <p:sldId id="257" r:id="rId36"/>
    <p:sldId id="256" r:id="rId37"/>
    <p:sldId id="258" r:id="rId38"/>
    <p:sldId id="330" r:id="rId3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lando" id="{191C1C2F-175E-46C5-9CB2-6F5F5E4354D2}">
          <p14:sldIdLst>
            <p14:sldId id="346"/>
            <p14:sldId id="349"/>
          </p14:sldIdLst>
        </p14:section>
        <p14:section name="Francesca da Rimini" id="{D16175FF-EE2D-4513-8CC2-BB0139AB2B0C}">
          <p14:sldIdLst>
            <p14:sldId id="351"/>
            <p14:sldId id="350"/>
          </p14:sldIdLst>
        </p14:section>
        <p14:section name="DER FERNE KLANG" id="{E53195A1-AF97-41DC-98B5-14B52D2772C3}">
          <p14:sldIdLst>
            <p14:sldId id="352"/>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57"/>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114" d="100"/>
          <a:sy n="114" d="100"/>
        </p:scale>
        <p:origin x="13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12/28/2022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12/28/2022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203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BAEA79-0552-9CE1-0F14-321C8FF15904}"/>
              </a:ext>
            </a:extLst>
          </p:cNvPr>
          <p:cNvPicPr>
            <a:picLocks noChangeAspect="1"/>
          </p:cNvPicPr>
          <p:nvPr/>
        </p:nvPicPr>
        <p:blipFill>
          <a:blip r:embed="rId2"/>
          <a:stretch>
            <a:fillRect/>
          </a:stretch>
        </p:blipFill>
        <p:spPr>
          <a:xfrm>
            <a:off x="0" y="0"/>
            <a:ext cx="5521328" cy="6858000"/>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2741620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6D708A5-E63F-437B-FD29-998C768541C3}"/>
              </a:ext>
            </a:extLst>
          </p:cNvPr>
          <p:cNvPicPr>
            <a:picLocks noChangeAspect="1"/>
          </p:cNvPicPr>
          <p:nvPr/>
        </p:nvPicPr>
        <p:blipFill>
          <a:blip r:embed="rId2"/>
          <a:stretch>
            <a:fillRect/>
          </a:stretch>
        </p:blipFill>
        <p:spPr>
          <a:xfrm>
            <a:off x="0" y="0"/>
            <a:ext cx="5204617" cy="6858000"/>
          </a:xfrm>
          <a:prstGeom prst="rect">
            <a:avLst/>
          </a:prstGeom>
        </p:spPr>
      </p:pic>
    </p:spTree>
    <p:extLst>
      <p:ext uri="{BB962C8B-B14F-4D97-AF65-F5344CB8AC3E}">
        <p14:creationId xmlns:p14="http://schemas.microsoft.com/office/powerpoint/2010/main" val="133325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9677</Words>
  <Application>Microsoft Office PowerPoint</Application>
  <PresentationFormat>A4-Papier (210 x 297 mm)</PresentationFormat>
  <Paragraphs>125</Paragraphs>
  <Slides>38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38</vt:i4>
      </vt:variant>
    </vt:vector>
  </HeadingPairs>
  <TitlesOfParts>
    <vt:vector size="45" baseType="lpstr">
      <vt:lpstr>Helvetica Neue</vt:lpstr>
      <vt:lpstr>Helvetica Neue</vt:lpstr>
      <vt:lpstr>Neutra2Text</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104</cp:revision>
  <cp:lastPrinted>2022-12-28T07:39:23Z</cp:lastPrinted>
  <dcterms:created xsi:type="dcterms:W3CDTF">2022-11-07T20:45:57Z</dcterms:created>
  <dcterms:modified xsi:type="dcterms:W3CDTF">2022-12-28T07:39:25Z</dcterms:modified>
</cp:coreProperties>
</file>